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  <p:embeddedFont>
      <p:font typeface="Maven Pr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aven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ebc156fe0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ebc156fe0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ebc156ee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ebc156ee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ebc156f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ebc156f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ebc156fe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ebc156fe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ebc156fe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debc156fe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ebc156fe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ebc156fe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ebc156fe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ebc156fe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ebc156fe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debc156fe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ebc156fe0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debc156fe0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AUTOLAYOUT"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"/>
          <p:cNvSpPr/>
          <p:nvPr/>
        </p:nvSpPr>
        <p:spPr>
          <a:xfrm>
            <a:off x="0" y="0"/>
            <a:ext cx="3585000" cy="51435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4108825" y="636500"/>
            <a:ext cx="1944900" cy="579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3"/>
          <p:cNvSpPr/>
          <p:nvPr/>
        </p:nvSpPr>
        <p:spPr>
          <a:xfrm>
            <a:off x="388425" y="636500"/>
            <a:ext cx="2789700" cy="579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9" name="Google Shape;279;p13"/>
          <p:cNvSpPr txBox="1"/>
          <p:nvPr>
            <p:ph idx="1" type="body"/>
          </p:nvPr>
        </p:nvSpPr>
        <p:spPr>
          <a:xfrm>
            <a:off x="4022850" y="770525"/>
            <a:ext cx="4919400" cy="381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ctrTitle"/>
          </p:nvPr>
        </p:nvSpPr>
        <p:spPr>
          <a:xfrm>
            <a:off x="311700" y="509475"/>
            <a:ext cx="8520600" cy="13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/>
              <a:t>Progetto Percorso PCTO 2020/2021</a:t>
            </a:r>
            <a:endParaRPr sz="4100"/>
          </a:p>
        </p:txBody>
      </p:sp>
      <p:sp>
        <p:nvSpPr>
          <p:cNvPr id="286" name="Google Shape;286;p14"/>
          <p:cNvSpPr txBox="1"/>
          <p:nvPr>
            <p:ph idx="1" type="subTitle"/>
          </p:nvPr>
        </p:nvSpPr>
        <p:spPr>
          <a:xfrm>
            <a:off x="311700" y="3736125"/>
            <a:ext cx="8520600" cy="81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500"/>
              <a:t>Iazzetta Giovanni</a:t>
            </a:r>
            <a:endParaRPr b="1" i="1"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Progetto OVER THE SKILL</a:t>
            </a:r>
            <a:endParaRPr/>
          </a:p>
        </p:txBody>
      </p:sp>
      <p:pic>
        <p:nvPicPr>
          <p:cNvPr id="344" name="Google Shape;3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50" y="1476900"/>
            <a:ext cx="7743702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Percorsi post-diploma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it" sz="2100"/>
              <a:t>Università</a:t>
            </a:r>
            <a:endParaRPr b="1" sz="2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b="1" lang="it" sz="2100"/>
              <a:t>ITS (uno o due anni)</a:t>
            </a:r>
            <a:endParaRPr b="1" sz="2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b="1" lang="it" sz="2100"/>
              <a:t>Lavoro</a:t>
            </a:r>
            <a:endParaRPr b="1" sz="2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Università</a:t>
            </a:r>
            <a:endParaRPr/>
          </a:p>
        </p:txBody>
      </p:sp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88" y="2209113"/>
            <a:ext cx="26003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863" y="1990038"/>
            <a:ext cx="30194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/>
              <a:t>in Piemonte</a:t>
            </a:r>
            <a:endParaRPr b="0"/>
          </a:p>
        </p:txBody>
      </p:sp>
      <p:pic>
        <p:nvPicPr>
          <p:cNvPr id="305" name="Google Shape;3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38" y="1597875"/>
            <a:ext cx="526732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1013"/>
            <a:ext cx="8839199" cy="428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Lavoro da dipendente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900" y="1597877"/>
            <a:ext cx="3756465" cy="1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00" y="2899600"/>
            <a:ext cx="4786405" cy="21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200" y="2838851"/>
            <a:ext cx="3200400" cy="177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2400" y="965725"/>
            <a:ext cx="3330002" cy="187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Curriculum Vitae </a:t>
            </a:r>
            <a:endParaRPr/>
          </a:p>
        </p:txBody>
      </p:sp>
      <p:pic>
        <p:nvPicPr>
          <p:cNvPr id="325" name="Google Shape;3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87" y="3165629"/>
            <a:ext cx="3129375" cy="14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635" y="0"/>
            <a:ext cx="45507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/>
          <p:nvPr>
            <p:ph type="title"/>
          </p:nvPr>
        </p:nvSpPr>
        <p:spPr>
          <a:xfrm>
            <a:off x="233400" y="205725"/>
            <a:ext cx="86772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6400"/>
              <a:t>Il “problema” dei NEET</a:t>
            </a:r>
            <a:endParaRPr sz="6400"/>
          </a:p>
        </p:txBody>
      </p:sp>
      <p:pic>
        <p:nvPicPr>
          <p:cNvPr id="332" name="Google Shape;3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000" y="1856925"/>
            <a:ext cx="7631992" cy="27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308775" y="770525"/>
            <a:ext cx="28668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Autovalutazione ISFOL AVO</a:t>
            </a:r>
            <a:endParaRPr/>
          </a:p>
        </p:txBody>
      </p:sp>
      <p:pic>
        <p:nvPicPr>
          <p:cNvPr id="338" name="Google Shape;3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075" y="384750"/>
            <a:ext cx="5558926" cy="426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